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B23ACA"/>
    <a:srgbClr val="AF2FA0"/>
    <a:srgbClr val="48B3C8"/>
    <a:srgbClr val="B10377"/>
    <a:srgbClr val="CC0000"/>
    <a:srgbClr val="CC0066"/>
    <a:srgbClr val="E6E6E6"/>
    <a:srgbClr val="38A4BA"/>
    <a:srgbClr val="39B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564574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10350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Digitale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Staatsbürgerschaft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durch</a:t>
            </a:r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 </a:t>
            </a:r>
            <a:r>
              <a:rPr lang="fr-FR" sz="2400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Sprachenbildung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211CA8-8CDF-1345-860F-BE0597BB983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294" y="601046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Margit Huber</cp:lastModifiedBy>
  <cp:revision>46</cp:revision>
  <dcterms:created xsi:type="dcterms:W3CDTF">2024-02-06T15:43:11Z</dcterms:created>
  <dcterms:modified xsi:type="dcterms:W3CDTF">2025-02-19T15:06:05Z</dcterms:modified>
</cp:coreProperties>
</file>